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34"/>
  </p:notesMasterIdLst>
  <p:handoutMasterIdLst>
    <p:handoutMasterId r:id="rId35"/>
  </p:handoutMasterIdLst>
  <p:sldIdLst>
    <p:sldId id="274" r:id="rId2"/>
    <p:sldId id="264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93" r:id="rId20"/>
    <p:sldId id="294" r:id="rId21"/>
    <p:sldId id="295" r:id="rId22"/>
    <p:sldId id="296" r:id="rId23"/>
    <p:sldId id="297" r:id="rId24"/>
    <p:sldId id="298" r:id="rId25"/>
    <p:sldId id="299" r:id="rId26"/>
    <p:sldId id="300" r:id="rId27"/>
    <p:sldId id="301" r:id="rId28"/>
    <p:sldId id="302" r:id="rId29"/>
    <p:sldId id="303" r:id="rId30"/>
    <p:sldId id="304" r:id="rId31"/>
    <p:sldId id="305" r:id="rId32"/>
    <p:sldId id="267" r:id="rId33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36"/>
      <p:bold r:id="rId37"/>
      <p:italic r:id="rId38"/>
      <p:boldItalic r:id="rId39"/>
    </p:embeddedFont>
    <p:embeddedFont>
      <p:font typeface="Twinkl" panose="020B0604020202020204" charset="0"/>
      <p:regular r:id="rId40"/>
      <p:bold r:id="rId4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pos="363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pos="5397" userDrawn="1">
          <p15:clr>
            <a:srgbClr val="A4A3A4"/>
          </p15:clr>
        </p15:guide>
        <p15:guide id="7" orient="horz" pos="346" userDrawn="1">
          <p15:clr>
            <a:srgbClr val="A4A3A4"/>
          </p15:clr>
        </p15:guide>
        <p15:guide id="8" pos="476" userDrawn="1">
          <p15:clr>
            <a:srgbClr val="A4A3A4"/>
          </p15:clr>
        </p15:guide>
        <p15:guide id="9" orient="horz" pos="482" userDrawn="1">
          <p15:clr>
            <a:srgbClr val="A4A3A4"/>
          </p15:clr>
        </p15:guide>
        <p15:guide id="10" orient="horz" pos="3838" userDrawn="1">
          <p15:clr>
            <a:srgbClr val="A4A3A4"/>
          </p15:clr>
        </p15:guide>
        <p15:guide id="11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B6138"/>
    <a:srgbClr val="FDD182"/>
    <a:srgbClr val="E8C400"/>
    <a:srgbClr val="6C388B"/>
    <a:srgbClr val="E6226A"/>
    <a:srgbClr val="32B3A2"/>
    <a:srgbClr val="18A0DB"/>
    <a:srgbClr val="DE1E5A"/>
    <a:srgbClr val="BC0105"/>
    <a:srgbClr val="4DB1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55" d="100"/>
          <a:sy n="55" d="100"/>
        </p:scale>
        <p:origin x="1286" y="38"/>
      </p:cViewPr>
      <p:guideLst>
        <p:guide orient="horz" pos="2160"/>
        <p:guide pos="2880"/>
        <p:guide pos="363"/>
        <p:guide orient="horz" pos="3974"/>
        <p:guide pos="5397"/>
        <p:guide orient="horz" pos="346"/>
        <p:guide pos="476"/>
        <p:guide orient="horz" pos="482"/>
        <p:guide orient="horz" pos="3838"/>
        <p:guide pos="52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77" d="100"/>
          <a:sy n="77" d="100"/>
        </p:scale>
        <p:origin x="264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F151-63AC-41CE-96F5-7702E930870C}" type="datetimeFigureOut">
              <a:rPr lang="en-GB" smtClean="0"/>
              <a:t>26/03/2020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6B846-B279-40AC-BFF5-DBC4013370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2C5D1-7818-41B5-ABAD-5E4B38A5388F}" type="datetimeFigureOut">
              <a:rPr lang="en-GB" smtClean="0"/>
              <a:t>26/03/2020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21341-850D-40E1-BB3D-87946DC9B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7048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04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ox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9871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with Box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36504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with Box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9359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 with Box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66612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with Box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9403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with Box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8384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97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A0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6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8882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55650" y="549275"/>
            <a:ext cx="7632700" cy="976403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r>
              <a:rPr lang="en-GB" dirty="0"/>
              <a:t>“Then I will do it myself,” said the Little Red Hen.</a:t>
            </a:r>
          </a:p>
          <a:p>
            <a:endParaRPr lang="en-GB" dirty="0"/>
          </a:p>
          <a:p>
            <a:r>
              <a:rPr lang="en-GB" dirty="0"/>
              <a:t>So she planted the grains all by herself.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9548" flipH="1">
            <a:off x="576263" y="3429000"/>
            <a:ext cx="2881669" cy="2936789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3687383" y="5980670"/>
            <a:ext cx="192639" cy="112155"/>
          </a:xfrm>
          <a:prstGeom prst="ellipse">
            <a:avLst/>
          </a:prstGeom>
          <a:solidFill>
            <a:srgbClr val="FDD18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/>
          <p:cNvSpPr/>
          <p:nvPr/>
        </p:nvSpPr>
        <p:spPr>
          <a:xfrm>
            <a:off x="4317578" y="6196570"/>
            <a:ext cx="192639" cy="112155"/>
          </a:xfrm>
          <a:prstGeom prst="ellipse">
            <a:avLst/>
          </a:prstGeom>
          <a:solidFill>
            <a:srgbClr val="FDD18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/>
          <p:cNvSpPr/>
          <p:nvPr/>
        </p:nvSpPr>
        <p:spPr>
          <a:xfrm>
            <a:off x="4947773" y="6092825"/>
            <a:ext cx="192639" cy="112155"/>
          </a:xfrm>
          <a:prstGeom prst="ellipse">
            <a:avLst/>
          </a:prstGeom>
          <a:solidFill>
            <a:srgbClr val="FDD18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5577968" y="5989080"/>
            <a:ext cx="192639" cy="112155"/>
          </a:xfrm>
          <a:prstGeom prst="ellipse">
            <a:avLst/>
          </a:prstGeom>
          <a:solidFill>
            <a:srgbClr val="FDD18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/>
          <p:cNvSpPr/>
          <p:nvPr/>
        </p:nvSpPr>
        <p:spPr>
          <a:xfrm>
            <a:off x="6304482" y="6150662"/>
            <a:ext cx="192639" cy="112155"/>
          </a:xfrm>
          <a:prstGeom prst="ellipse">
            <a:avLst/>
          </a:prstGeom>
          <a:solidFill>
            <a:srgbClr val="FDD18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Oval 5"/>
          <p:cNvSpPr/>
          <p:nvPr/>
        </p:nvSpPr>
        <p:spPr>
          <a:xfrm>
            <a:off x="3603625" y="6045157"/>
            <a:ext cx="276397" cy="151413"/>
          </a:xfrm>
          <a:prstGeom prst="ellipse">
            <a:avLst/>
          </a:prstGeom>
          <a:solidFill>
            <a:srgbClr val="8B61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/>
          <p:cNvSpPr/>
          <p:nvPr/>
        </p:nvSpPr>
        <p:spPr>
          <a:xfrm>
            <a:off x="4275698" y="6250074"/>
            <a:ext cx="276397" cy="151413"/>
          </a:xfrm>
          <a:prstGeom prst="ellipse">
            <a:avLst/>
          </a:prstGeom>
          <a:solidFill>
            <a:srgbClr val="8B61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/>
          <p:cNvSpPr/>
          <p:nvPr/>
        </p:nvSpPr>
        <p:spPr>
          <a:xfrm>
            <a:off x="4912330" y="6157312"/>
            <a:ext cx="276397" cy="151413"/>
          </a:xfrm>
          <a:prstGeom prst="ellipse">
            <a:avLst/>
          </a:prstGeom>
          <a:solidFill>
            <a:srgbClr val="8B61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/>
          <p:cNvSpPr/>
          <p:nvPr/>
        </p:nvSpPr>
        <p:spPr>
          <a:xfrm>
            <a:off x="5452641" y="6017118"/>
            <a:ext cx="276397" cy="151413"/>
          </a:xfrm>
          <a:prstGeom prst="ellipse">
            <a:avLst/>
          </a:prstGeom>
          <a:solidFill>
            <a:srgbClr val="8B61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/>
          <p:cNvSpPr/>
          <p:nvPr/>
        </p:nvSpPr>
        <p:spPr>
          <a:xfrm>
            <a:off x="6221035" y="6187110"/>
            <a:ext cx="276397" cy="151413"/>
          </a:xfrm>
          <a:prstGeom prst="ellipse">
            <a:avLst/>
          </a:prstGeom>
          <a:solidFill>
            <a:srgbClr val="8B61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38736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55650" y="549275"/>
            <a:ext cx="7632700" cy="699404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r>
              <a:rPr lang="en-GB" dirty="0"/>
              <a:t>When the wheat had grown, the Little Red Hen asked her friends, “Who will help me cut the wheat?”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9548" flipH="1">
            <a:off x="576263" y="3429000"/>
            <a:ext cx="2881669" cy="2936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192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64809" flipH="1">
            <a:off x="402534" y="2036238"/>
            <a:ext cx="3980951" cy="405709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339" y="1887956"/>
            <a:ext cx="4814344" cy="3477818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455759" y="705794"/>
            <a:ext cx="6232482" cy="699404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r>
              <a:rPr lang="en-GB" sz="3600" b="1" dirty="0"/>
              <a:t>“Not I,” barked the lazy dog.</a:t>
            </a:r>
            <a:endParaRPr lang="en-GB" sz="3600" b="1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089"/>
          <a:stretch/>
        </p:blipFill>
        <p:spPr>
          <a:xfrm>
            <a:off x="0" y="3517410"/>
            <a:ext cx="9144000" cy="3340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1300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139771" y="705794"/>
            <a:ext cx="6864457" cy="699404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r>
              <a:rPr lang="en-GB" sz="3600" b="1" dirty="0"/>
              <a:t>“Not I,” purred the sleepy cat.</a:t>
            </a:r>
            <a:endParaRPr lang="en-GB" sz="3600" b="1" dirty="0">
              <a:solidFill>
                <a:srgbClr val="FF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037" y="1731731"/>
            <a:ext cx="3840963" cy="357135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64809" flipH="1">
            <a:off x="402534" y="2036238"/>
            <a:ext cx="3980951" cy="405709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089"/>
          <a:stretch/>
        </p:blipFill>
        <p:spPr>
          <a:xfrm>
            <a:off x="0" y="3517410"/>
            <a:ext cx="9144000" cy="3340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3982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139771" y="705794"/>
            <a:ext cx="6864457" cy="699404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r>
              <a:rPr lang="en-GB" sz="3600" b="1" dirty="0"/>
              <a:t>“Not I,” quacked the noisy duck.</a:t>
            </a:r>
            <a:endParaRPr lang="en-GB" sz="3600" b="1" dirty="0">
              <a:solidFill>
                <a:srgbClr val="FF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-499"/>
          <a:stretch/>
        </p:blipFill>
        <p:spPr>
          <a:xfrm flipH="1">
            <a:off x="5326327" y="2010032"/>
            <a:ext cx="2891193" cy="44072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64809" flipH="1">
            <a:off x="402534" y="2036238"/>
            <a:ext cx="3980951" cy="405709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089"/>
          <a:stretch/>
        </p:blipFill>
        <p:spPr>
          <a:xfrm>
            <a:off x="0" y="3517410"/>
            <a:ext cx="9144000" cy="3340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4561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55650" y="549275"/>
            <a:ext cx="7632700" cy="976403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r>
              <a:rPr lang="en-GB" dirty="0"/>
              <a:t>“Then I will do it myself,” said the Little Red Hen.</a:t>
            </a:r>
          </a:p>
          <a:p>
            <a:endParaRPr lang="en-GB" dirty="0"/>
          </a:p>
          <a:p>
            <a:r>
              <a:rPr lang="en-GB" dirty="0"/>
              <a:t>So she cut the wheat all by herself.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9548" flipH="1">
            <a:off x="1656126" y="3429000"/>
            <a:ext cx="2881669" cy="293678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851708" y="4005942"/>
            <a:ext cx="2414560" cy="297397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41"/>
          <a:stretch/>
        </p:blipFill>
        <p:spPr>
          <a:xfrm rot="2330942" flipH="1">
            <a:off x="4744804" y="3041352"/>
            <a:ext cx="324283" cy="1972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3372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55650" y="549275"/>
            <a:ext cx="7632700" cy="699404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r>
              <a:rPr lang="en-GB" dirty="0"/>
              <a:t>When all the wheat was cut, the Little Red Hen asked, “Who will help me take the wheat to the mill, to be made into flour?”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2721" y="3429000"/>
            <a:ext cx="2881669" cy="293678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851708" y="4005942"/>
            <a:ext cx="2414560" cy="2973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8781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9548" flipH="1">
            <a:off x="576263" y="3429000"/>
            <a:ext cx="2881669" cy="293678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8863" y="2794364"/>
            <a:ext cx="3978875" cy="2874286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455759" y="705794"/>
            <a:ext cx="6232482" cy="699404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r>
              <a:rPr lang="en-GB" sz="3600" b="1" dirty="0"/>
              <a:t>“Not I,” barked the lazy dog.</a:t>
            </a:r>
            <a:endParaRPr lang="en-GB" sz="3600" b="1" dirty="0">
              <a:solidFill>
                <a:srgbClr val="FF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64719" y="4075612"/>
            <a:ext cx="2414560" cy="2973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5632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9548" flipH="1">
            <a:off x="576263" y="3429000"/>
            <a:ext cx="2881669" cy="2936789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139771" y="705794"/>
            <a:ext cx="6864457" cy="699404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r>
              <a:rPr lang="en-GB" sz="3600" b="1" dirty="0"/>
              <a:t>“Not I,” purred the sleepy cat.</a:t>
            </a:r>
            <a:endParaRPr lang="en-GB" sz="3600" b="1" dirty="0">
              <a:solidFill>
                <a:srgbClr val="FF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6547" y="2751438"/>
            <a:ext cx="3223570" cy="299730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64719" y="4075612"/>
            <a:ext cx="2414560" cy="2973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6747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9548" flipH="1">
            <a:off x="576263" y="3429000"/>
            <a:ext cx="2881669" cy="2936789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139771" y="705794"/>
            <a:ext cx="6864457" cy="699404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r>
              <a:rPr lang="en-GB" sz="3600" b="1" dirty="0"/>
              <a:t>“Not I,” quacked the noisy duck.</a:t>
            </a:r>
            <a:endParaRPr lang="en-GB" sz="3600" b="1" dirty="0">
              <a:solidFill>
                <a:srgbClr val="FF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-499"/>
          <a:stretch/>
        </p:blipFill>
        <p:spPr>
          <a:xfrm flipH="1">
            <a:off x="5326327" y="2010032"/>
            <a:ext cx="2891193" cy="44072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64719" y="4075612"/>
            <a:ext cx="2414560" cy="2973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05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55650" y="549275"/>
            <a:ext cx="7632700" cy="699404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r>
              <a:rPr lang="en-GB" dirty="0"/>
              <a:t>Once upon a time, there was a Little Red Hen. The Little Red Hen lived on a farm and was friends with…</a:t>
            </a:r>
            <a:endParaRPr lang="en-GB" dirty="0">
              <a:solidFill>
                <a:srgbClr val="FF0000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047102" y="1383957"/>
            <a:ext cx="5202195" cy="5049795"/>
            <a:chOff x="2047102" y="1383957"/>
            <a:chExt cx="5202195" cy="5049795"/>
          </a:xfrm>
        </p:grpSpPr>
        <p:sp>
          <p:nvSpPr>
            <p:cNvPr id="8" name="Oval 7"/>
            <p:cNvSpPr/>
            <p:nvPr/>
          </p:nvSpPr>
          <p:spPr>
            <a:xfrm>
              <a:off x="2047102" y="1383957"/>
              <a:ext cx="5049795" cy="5049795"/>
            </a:xfrm>
            <a:prstGeom prst="ellipse">
              <a:avLst/>
            </a:prstGeom>
            <a:solidFill>
              <a:srgbClr val="E8C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Oval 9"/>
            <p:cNvSpPr/>
            <p:nvPr/>
          </p:nvSpPr>
          <p:spPr>
            <a:xfrm>
              <a:off x="2199502" y="1383957"/>
              <a:ext cx="5049795" cy="5049795"/>
            </a:xfrm>
            <a:prstGeom prst="ellipse">
              <a:avLst/>
            </a:prstGeom>
            <a:solidFill>
              <a:srgbClr val="FDD1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47102" y="1452553"/>
            <a:ext cx="5020447" cy="5116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55650" y="549275"/>
            <a:ext cx="7632700" cy="1253402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r>
              <a:rPr lang="en-GB" dirty="0"/>
              <a:t>“Then I will do it myself,” said the Little Red Hen.</a:t>
            </a:r>
          </a:p>
          <a:p>
            <a:endParaRPr lang="en-GB" dirty="0"/>
          </a:p>
          <a:p>
            <a:r>
              <a:rPr lang="en-GB" dirty="0"/>
              <a:t>So she took the wheat to the mill, ground the wheat into flour and carried it back to the farm all by herself.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66408">
            <a:off x="3204736" y="2864742"/>
            <a:ext cx="2734527" cy="336807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14664" y="3429000"/>
            <a:ext cx="2881669" cy="2936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0892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013587" y="453481"/>
            <a:ext cx="3471962" cy="34719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By now, the Little Red Hen was tired. “Who will help me bake the bread?” she asked.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05175" y="2827231"/>
            <a:ext cx="3514870" cy="358210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9417" y="2189462"/>
            <a:ext cx="3719105" cy="4306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5251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9548" flipH="1">
            <a:off x="576263" y="3429000"/>
            <a:ext cx="2881669" cy="293678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8829" y="2176056"/>
            <a:ext cx="3978875" cy="2874286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455759" y="705794"/>
            <a:ext cx="6232482" cy="699404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r>
              <a:rPr lang="en-GB" sz="3600" b="1" dirty="0"/>
              <a:t>“Not I,” barked the lazy dog.</a:t>
            </a:r>
            <a:endParaRPr lang="en-GB" sz="3600" b="1" dirty="0">
              <a:solidFill>
                <a:srgbClr val="FF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091" y="2939927"/>
            <a:ext cx="3152503" cy="3650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0544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9548" flipH="1">
            <a:off x="576263" y="3429000"/>
            <a:ext cx="2881669" cy="2936789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139771" y="705794"/>
            <a:ext cx="6864457" cy="699404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r>
              <a:rPr lang="en-GB" sz="3600" b="1" dirty="0"/>
              <a:t>“Not I,” purred the sleepy cat.</a:t>
            </a:r>
            <a:endParaRPr lang="en-GB" sz="3600" b="1" dirty="0">
              <a:solidFill>
                <a:srgbClr val="FF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168" y="2011209"/>
            <a:ext cx="3223570" cy="29973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5748" y="3072291"/>
            <a:ext cx="3152503" cy="3650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5747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9548" flipH="1">
            <a:off x="576263" y="3429000"/>
            <a:ext cx="2881669" cy="2936789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139771" y="705794"/>
            <a:ext cx="6864457" cy="699404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r>
              <a:rPr lang="en-GB" sz="3600" b="1" dirty="0"/>
              <a:t>“Not I,” quacked the noisy duck.</a:t>
            </a:r>
            <a:endParaRPr lang="en-GB" sz="3600" b="1" dirty="0">
              <a:solidFill>
                <a:srgbClr val="FF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-499"/>
          <a:stretch/>
        </p:blipFill>
        <p:spPr>
          <a:xfrm flipH="1">
            <a:off x="5883676" y="1901482"/>
            <a:ext cx="2891193" cy="440724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091" y="2939927"/>
            <a:ext cx="3152503" cy="3650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1619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013587" y="453481"/>
            <a:ext cx="3471962" cy="34719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“Then I will do it myself,” said the Little Red Hen.</a:t>
            </a:r>
          </a:p>
          <a:p>
            <a:pPr algn="ctr"/>
            <a:endParaRPr lang="en-GB" dirty="0">
              <a:solidFill>
                <a:schemeClr val="tx1"/>
              </a:solidFill>
            </a:endParaRPr>
          </a:p>
          <a:p>
            <a:pPr algn="ctr"/>
            <a:r>
              <a:rPr lang="en-GB" dirty="0">
                <a:solidFill>
                  <a:schemeClr val="tx1"/>
                </a:solidFill>
              </a:rPr>
              <a:t>So she baked the bread all by herself.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4547" y="2913620"/>
            <a:ext cx="3514870" cy="358210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8133" y="3925443"/>
            <a:ext cx="3370217" cy="203013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021" b="63683"/>
          <a:stretch/>
        </p:blipFill>
        <p:spPr>
          <a:xfrm>
            <a:off x="6560040" y="2664823"/>
            <a:ext cx="792588" cy="149412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021" b="63683"/>
          <a:stretch/>
        </p:blipFill>
        <p:spPr>
          <a:xfrm>
            <a:off x="5631162" y="2431321"/>
            <a:ext cx="792588" cy="1494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5275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013587" y="453481"/>
            <a:ext cx="3471962" cy="34719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When the bread was finished, the Little Red Hen asked, “Who will help me eat the bread?”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4547" y="2913620"/>
            <a:ext cx="3514870" cy="358210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8133" y="3925443"/>
            <a:ext cx="3370217" cy="203013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021" b="63683"/>
          <a:stretch/>
        </p:blipFill>
        <p:spPr>
          <a:xfrm>
            <a:off x="6560040" y="2664823"/>
            <a:ext cx="792588" cy="149412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021" b="63683"/>
          <a:stretch/>
        </p:blipFill>
        <p:spPr>
          <a:xfrm>
            <a:off x="5631162" y="2431321"/>
            <a:ext cx="792588" cy="1494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4281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9548" flipH="1">
            <a:off x="576263" y="3429000"/>
            <a:ext cx="2881669" cy="2936789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455759" y="705794"/>
            <a:ext cx="6232482" cy="699404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r>
              <a:rPr lang="en-GB" sz="3600" b="1" dirty="0"/>
              <a:t>“I will!” barked the lazy dog.</a:t>
            </a:r>
            <a:endParaRPr lang="en-GB" sz="3600" b="1" dirty="0">
              <a:solidFill>
                <a:srgbClr val="FF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917" y="4319958"/>
            <a:ext cx="3370217" cy="203013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8668" y="1608274"/>
            <a:ext cx="2812977" cy="4741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151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9548" flipH="1">
            <a:off x="576263" y="3429000"/>
            <a:ext cx="2881669" cy="2936789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139771" y="705794"/>
            <a:ext cx="6864457" cy="699404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r>
              <a:rPr lang="en-GB" sz="3600" b="1" dirty="0"/>
              <a:t>“I will!” purred the sleepy cat.</a:t>
            </a:r>
            <a:endParaRPr lang="en-GB" sz="3600" b="1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8127" y="2150919"/>
            <a:ext cx="4541938" cy="365334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9665" y="4656963"/>
            <a:ext cx="3370217" cy="2030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24187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9548" flipH="1">
            <a:off x="576263" y="3429000"/>
            <a:ext cx="2881669" cy="2936789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139771" y="705794"/>
            <a:ext cx="6864457" cy="699404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r>
              <a:rPr lang="en-GB" sz="3600" b="1" dirty="0"/>
              <a:t>“I will!” quacked the noisy duck.</a:t>
            </a:r>
            <a:endParaRPr lang="en-GB" sz="3600" b="1" dirty="0">
              <a:solidFill>
                <a:srgbClr val="FF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288" y="4417877"/>
            <a:ext cx="3370217" cy="203013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096775" y="2264229"/>
            <a:ext cx="3897285" cy="332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413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492407" y="5818980"/>
            <a:ext cx="3297366" cy="699404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r>
              <a:rPr lang="en-GB" sz="3600" b="1" dirty="0"/>
              <a:t>…a lazy dog…</a:t>
            </a:r>
            <a:endParaRPr lang="en-GB" sz="3600" b="1" dirty="0">
              <a:solidFill>
                <a:srgbClr val="FF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903" y="2960471"/>
            <a:ext cx="3258472" cy="230411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246" y="2159109"/>
            <a:ext cx="2106891" cy="193177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9095" y="3429000"/>
            <a:ext cx="3090678" cy="223266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385" y="4788852"/>
            <a:ext cx="765161" cy="95147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27246" y="3837382"/>
            <a:ext cx="765161" cy="951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71993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755650" y="383813"/>
            <a:ext cx="3471962" cy="34719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“No. I will eat it myself!” said the Little Red Hen.</a:t>
            </a:r>
          </a:p>
          <a:p>
            <a:pPr algn="ctr"/>
            <a:endParaRPr lang="en-GB" dirty="0">
              <a:solidFill>
                <a:schemeClr val="tx1"/>
              </a:solidFill>
            </a:endParaRPr>
          </a:p>
          <a:p>
            <a:pPr algn="ctr"/>
            <a:r>
              <a:rPr lang="en-GB" dirty="0">
                <a:solidFill>
                  <a:schemeClr val="tx1"/>
                </a:solidFill>
              </a:rPr>
              <a:t>So she ate the bread all by herself.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263" y="3136676"/>
            <a:ext cx="3998377" cy="326608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8325" y="1208391"/>
            <a:ext cx="2359413" cy="398299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4832" y="2629891"/>
            <a:ext cx="4123518" cy="331636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725124" y="3199889"/>
            <a:ext cx="2163504" cy="3279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29787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8308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80758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923317" y="705794"/>
            <a:ext cx="3297366" cy="699404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r>
              <a:rPr lang="en-GB" sz="3600" b="1" dirty="0"/>
              <a:t>…a sleepy cat…</a:t>
            </a:r>
            <a:endParaRPr lang="en-GB" sz="3600" b="1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71" y="3723503"/>
            <a:ext cx="3223570" cy="299730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879218" y="3148312"/>
            <a:ext cx="500621" cy="699404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 algn="ctr"/>
            <a:r>
              <a:rPr lang="en-GB" sz="3600" b="1" dirty="0"/>
              <a:t>z</a:t>
            </a:r>
            <a:endParaRPr lang="en-GB" sz="3600" b="1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299965" y="2905295"/>
            <a:ext cx="500621" cy="699404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 algn="ctr"/>
            <a:r>
              <a:rPr lang="en-GB" sz="3600" b="1" dirty="0"/>
              <a:t>z</a:t>
            </a:r>
            <a:endParaRPr lang="en-GB" sz="3600" b="1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50275" y="2582044"/>
            <a:ext cx="500621" cy="637849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 algn="ctr"/>
            <a:r>
              <a:rPr lang="en-GB" sz="3200" b="1" dirty="0"/>
              <a:t>z</a:t>
            </a:r>
            <a:endParaRPr lang="en-GB" sz="3200" b="1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800585" y="2258793"/>
            <a:ext cx="500621" cy="576293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 algn="ctr"/>
            <a:r>
              <a:rPr lang="en-GB" sz="2800" b="1" dirty="0"/>
              <a:t>z</a:t>
            </a:r>
            <a:endParaRPr lang="en-GB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4548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499626" y="705794"/>
            <a:ext cx="4144748" cy="699404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r>
              <a:rPr lang="en-GB" sz="3600" b="1" dirty="0"/>
              <a:t>…and a noisy duck.</a:t>
            </a:r>
            <a:endParaRPr lang="en-GB" sz="3600" b="1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624"/>
          <a:stretch/>
        </p:blipFill>
        <p:spPr>
          <a:xfrm flipH="1">
            <a:off x="3892946" y="2001524"/>
            <a:ext cx="5679421" cy="4856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2099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55650" y="549275"/>
            <a:ext cx="7632700" cy="976403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r>
              <a:rPr lang="en-GB" dirty="0"/>
              <a:t>One day, the Little Red Hen found some grains of wheat on the ground.</a:t>
            </a:r>
          </a:p>
          <a:p>
            <a:endParaRPr lang="en-GB" dirty="0"/>
          </a:p>
          <a:p>
            <a:r>
              <a:rPr lang="en-GB" dirty="0"/>
              <a:t>“Who will help me plant these grains of wheat?” the Little Red Hen asked.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9548" flipH="1">
            <a:off x="576263" y="3429000"/>
            <a:ext cx="2881669" cy="293678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7761" y="5668650"/>
            <a:ext cx="1359243" cy="64007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3588" y="5950058"/>
            <a:ext cx="1359243" cy="64007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9414" y="5668650"/>
            <a:ext cx="1359243" cy="64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1172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9548" flipH="1">
            <a:off x="576263" y="3429000"/>
            <a:ext cx="2881669" cy="293678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7761" y="5668650"/>
            <a:ext cx="1359243" cy="64007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8863" y="2794364"/>
            <a:ext cx="3978875" cy="2874286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455759" y="705794"/>
            <a:ext cx="6232482" cy="699404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r>
              <a:rPr lang="en-GB" sz="3600" b="1" dirty="0"/>
              <a:t>“Not I,” barked the lazy dog.</a:t>
            </a:r>
            <a:endParaRPr lang="en-GB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65910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9548" flipH="1">
            <a:off x="576263" y="3429000"/>
            <a:ext cx="2881669" cy="293678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7761" y="5668650"/>
            <a:ext cx="1359243" cy="640075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139771" y="705794"/>
            <a:ext cx="6864457" cy="699404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r>
              <a:rPr lang="en-GB" sz="3600" b="1" dirty="0"/>
              <a:t>“Not I,” purred the sleepy cat.</a:t>
            </a:r>
            <a:endParaRPr lang="en-GB" sz="3600" b="1" dirty="0">
              <a:solidFill>
                <a:srgbClr val="FF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6547" y="2751438"/>
            <a:ext cx="3223570" cy="2997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2411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9548" flipH="1">
            <a:off x="576263" y="3429000"/>
            <a:ext cx="2881669" cy="293678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2757" y="5698426"/>
            <a:ext cx="1359243" cy="640075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139771" y="705794"/>
            <a:ext cx="6864457" cy="699404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r>
              <a:rPr lang="en-GB" sz="3600" b="1" dirty="0"/>
              <a:t>“Not I,” quacked the noisy duck.</a:t>
            </a:r>
            <a:endParaRPr lang="en-GB" sz="3600" b="1" dirty="0">
              <a:solidFill>
                <a:srgbClr val="FF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-499"/>
          <a:stretch/>
        </p:blipFill>
        <p:spPr>
          <a:xfrm flipH="1">
            <a:off x="5326327" y="2010032"/>
            <a:ext cx="2891193" cy="4407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7783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Custom 1">
      <a:majorFont>
        <a:latin typeface="Twinkl Sb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lanIt Presentation Template" id="{FC4D24AE-B82D-49D5-AA97-650C39607F57}" vid="{2556A2E1-8D37-4DB8-A0B9-DC45615DA9A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</TotalTime>
  <Words>442</Words>
  <Application>Microsoft Office PowerPoint</Application>
  <PresentationFormat>On-screen Show (4:3)</PresentationFormat>
  <Paragraphs>45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6" baseType="lpstr">
      <vt:lpstr>Twinkl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Guided Reading</dc:title>
  <dc:creator>Rachel Leather</dc:creator>
  <cp:lastModifiedBy>Miss J Meads</cp:lastModifiedBy>
  <cp:revision>10</cp:revision>
  <dcterms:created xsi:type="dcterms:W3CDTF">2018-10-10T07:21:59Z</dcterms:created>
  <dcterms:modified xsi:type="dcterms:W3CDTF">2020-03-26T13:04:30Z</dcterms:modified>
</cp:coreProperties>
</file>