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58" r:id="rId2"/>
    <p:sldId id="264" r:id="rId3"/>
    <p:sldId id="269" r:id="rId4"/>
    <p:sldId id="270" r:id="rId5"/>
    <p:sldId id="271" r:id="rId6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Twinkl" panose="020B0604020202020204" pitchFamily="2" charset="0"/>
      <p:regular r:id="rId13"/>
      <p:bold r:id="rId14"/>
    </p:embeddedFont>
    <p:embeddedFont>
      <p:font typeface="Twinkl SemiBold" charset="0"/>
      <p:bold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DDF9"/>
    <a:srgbClr val="DE1E5A"/>
    <a:srgbClr val="18A0DB"/>
    <a:srgbClr val="BC0105"/>
    <a:srgbClr val="4DB1E3"/>
    <a:srgbClr val="80C1EB"/>
    <a:srgbClr val="ACDDFC"/>
    <a:srgbClr val="FFFFFF"/>
    <a:srgbClr val="4AA1D9"/>
    <a:srgbClr val="21A6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1157" y="53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phie Cotton" userId="150d59405ee69976" providerId="LiveId" clId="{97254934-F2E3-4391-9047-0FBF8E4AB4ED}"/>
    <pc:docChg chg="delSld modSld">
      <pc:chgData name="Sophie Cotton" userId="150d59405ee69976" providerId="LiveId" clId="{97254934-F2E3-4391-9047-0FBF8E4AB4ED}" dt="2020-04-05T09:17:00.305" v="5" actId="47"/>
      <pc:docMkLst>
        <pc:docMk/>
      </pc:docMkLst>
      <pc:sldChg chg="modSp mod">
        <pc:chgData name="Sophie Cotton" userId="150d59405ee69976" providerId="LiveId" clId="{97254934-F2E3-4391-9047-0FBF8E4AB4ED}" dt="2020-04-05T09:16:32.578" v="1" actId="403"/>
        <pc:sldMkLst>
          <pc:docMk/>
          <pc:sldMk cId="1286237210" sldId="264"/>
        </pc:sldMkLst>
        <pc:spChg chg="mod">
          <ac:chgData name="Sophie Cotton" userId="150d59405ee69976" providerId="LiveId" clId="{97254934-F2E3-4391-9047-0FBF8E4AB4ED}" dt="2020-04-05T09:16:32.578" v="1" actId="403"/>
          <ac:spMkLst>
            <pc:docMk/>
            <pc:sldMk cId="1286237210" sldId="264"/>
            <ac:spMk id="5" creationId="{00000000-0000-0000-0000-000000000000}"/>
          </ac:spMkLst>
        </pc:spChg>
        <pc:spChg chg="mod">
          <ac:chgData name="Sophie Cotton" userId="150d59405ee69976" providerId="LiveId" clId="{97254934-F2E3-4391-9047-0FBF8E4AB4ED}" dt="2020-04-05T09:16:32.578" v="1" actId="403"/>
          <ac:spMkLst>
            <pc:docMk/>
            <pc:sldMk cId="1286237210" sldId="264"/>
            <ac:spMk id="7" creationId="{3EA95D23-D01B-443A-BCB9-69EB066F3464}"/>
          </ac:spMkLst>
        </pc:spChg>
        <pc:spChg chg="mod">
          <ac:chgData name="Sophie Cotton" userId="150d59405ee69976" providerId="LiveId" clId="{97254934-F2E3-4391-9047-0FBF8E4AB4ED}" dt="2020-04-05T09:16:32.578" v="1" actId="403"/>
          <ac:spMkLst>
            <pc:docMk/>
            <pc:sldMk cId="1286237210" sldId="264"/>
            <ac:spMk id="21" creationId="{00000000-0000-0000-0000-000000000000}"/>
          </ac:spMkLst>
        </pc:spChg>
      </pc:sldChg>
      <pc:sldChg chg="del">
        <pc:chgData name="Sophie Cotton" userId="150d59405ee69976" providerId="LiveId" clId="{97254934-F2E3-4391-9047-0FBF8E4AB4ED}" dt="2020-04-05T09:17:00.305" v="5" actId="47"/>
        <pc:sldMkLst>
          <pc:docMk/>
          <pc:sldMk cId="1808075854" sldId="267"/>
        </pc:sldMkLst>
      </pc:sldChg>
      <pc:sldChg chg="modSp mod">
        <pc:chgData name="Sophie Cotton" userId="150d59405ee69976" providerId="LiveId" clId="{97254934-F2E3-4391-9047-0FBF8E4AB4ED}" dt="2020-04-05T09:16:38.311" v="2" actId="403"/>
        <pc:sldMkLst>
          <pc:docMk/>
          <pc:sldMk cId="3023269773" sldId="269"/>
        </pc:sldMkLst>
        <pc:spChg chg="mod">
          <ac:chgData name="Sophie Cotton" userId="150d59405ee69976" providerId="LiveId" clId="{97254934-F2E3-4391-9047-0FBF8E4AB4ED}" dt="2020-04-05T09:16:38.311" v="2" actId="403"/>
          <ac:spMkLst>
            <pc:docMk/>
            <pc:sldMk cId="3023269773" sldId="269"/>
            <ac:spMk id="5" creationId="{00000000-0000-0000-0000-000000000000}"/>
          </ac:spMkLst>
        </pc:spChg>
        <pc:spChg chg="mod">
          <ac:chgData name="Sophie Cotton" userId="150d59405ee69976" providerId="LiveId" clId="{97254934-F2E3-4391-9047-0FBF8E4AB4ED}" dt="2020-04-05T09:16:38.311" v="2" actId="403"/>
          <ac:spMkLst>
            <pc:docMk/>
            <pc:sldMk cId="3023269773" sldId="269"/>
            <ac:spMk id="21" creationId="{00000000-0000-0000-0000-000000000000}"/>
          </ac:spMkLst>
        </pc:spChg>
      </pc:sldChg>
      <pc:sldChg chg="modSp mod">
        <pc:chgData name="Sophie Cotton" userId="150d59405ee69976" providerId="LiveId" clId="{97254934-F2E3-4391-9047-0FBF8E4AB4ED}" dt="2020-04-05T09:16:45.804" v="3" actId="403"/>
        <pc:sldMkLst>
          <pc:docMk/>
          <pc:sldMk cId="2655316889" sldId="270"/>
        </pc:sldMkLst>
        <pc:spChg chg="mod">
          <ac:chgData name="Sophie Cotton" userId="150d59405ee69976" providerId="LiveId" clId="{97254934-F2E3-4391-9047-0FBF8E4AB4ED}" dt="2020-04-05T09:16:45.804" v="3" actId="403"/>
          <ac:spMkLst>
            <pc:docMk/>
            <pc:sldMk cId="2655316889" sldId="270"/>
            <ac:spMk id="5" creationId="{00000000-0000-0000-0000-000000000000}"/>
          </ac:spMkLst>
        </pc:spChg>
        <pc:spChg chg="mod">
          <ac:chgData name="Sophie Cotton" userId="150d59405ee69976" providerId="LiveId" clId="{97254934-F2E3-4391-9047-0FBF8E4AB4ED}" dt="2020-04-05T09:16:45.804" v="3" actId="403"/>
          <ac:spMkLst>
            <pc:docMk/>
            <pc:sldMk cId="2655316889" sldId="270"/>
            <ac:spMk id="21" creationId="{00000000-0000-0000-0000-000000000000}"/>
          </ac:spMkLst>
        </pc:spChg>
      </pc:sldChg>
      <pc:sldChg chg="modSp mod">
        <pc:chgData name="Sophie Cotton" userId="150d59405ee69976" providerId="LiveId" clId="{97254934-F2E3-4391-9047-0FBF8E4AB4ED}" dt="2020-04-05T09:16:52.765" v="4" actId="403"/>
        <pc:sldMkLst>
          <pc:docMk/>
          <pc:sldMk cId="1536274462" sldId="271"/>
        </pc:sldMkLst>
        <pc:spChg chg="mod">
          <ac:chgData name="Sophie Cotton" userId="150d59405ee69976" providerId="LiveId" clId="{97254934-F2E3-4391-9047-0FBF8E4AB4ED}" dt="2020-04-05T09:16:52.765" v="4" actId="403"/>
          <ac:spMkLst>
            <pc:docMk/>
            <pc:sldMk cId="1536274462" sldId="271"/>
            <ac:spMk id="5" creationId="{00000000-0000-0000-0000-000000000000}"/>
          </ac:spMkLst>
        </pc:spChg>
        <pc:spChg chg="mod">
          <ac:chgData name="Sophie Cotton" userId="150d59405ee69976" providerId="LiveId" clId="{97254934-F2E3-4391-9047-0FBF8E4AB4ED}" dt="2020-04-05T09:16:52.765" v="4" actId="403"/>
          <ac:spMkLst>
            <pc:docMk/>
            <pc:sldMk cId="1536274462" sldId="271"/>
            <ac:spMk id="21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05/04/2020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05/04/2020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r>
              <a:rPr lang="en-GB" dirty="0">
                <a:latin typeface="Twinkl" pitchFamily="50" charset="0"/>
              </a:rPr>
              <a:t>Statement 2</a:t>
            </a:r>
          </a:p>
          <a:p>
            <a:pPr lvl="1"/>
            <a:r>
              <a:rPr lang="en-GB" dirty="0">
                <a:latin typeface="Twinkl" pitchFamily="50" charset="0"/>
              </a:rPr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/>
              <a:t>St. George’s Day</a:t>
            </a:r>
          </a:p>
        </p:txBody>
      </p:sp>
      <p:sp>
        <p:nvSpPr>
          <p:cNvPr id="5" name="Rectangle 4"/>
          <p:cNvSpPr/>
          <p:nvPr/>
        </p:nvSpPr>
        <p:spPr>
          <a:xfrm>
            <a:off x="750885" y="1971302"/>
            <a:ext cx="3816350" cy="4577389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St. George’s Day is England’s national day.</a:t>
            </a:r>
          </a:p>
          <a:p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April 23</a:t>
            </a:r>
            <a:r>
              <a:rPr lang="en-GB" sz="2400" baseline="30000" dirty="0"/>
              <a:t>rd</a:t>
            </a:r>
            <a:r>
              <a:rPr lang="en-GB" sz="2400" dirty="0"/>
              <a:t> was named St. George’s Day in 1222.</a:t>
            </a:r>
          </a:p>
          <a:p>
            <a:endParaRPr lang="en-GB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/>
              <a:t>A popular custom for people on St. George’s Day is to wear a red rose in their button hole, the national flower for the national day. 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3EA95D23-D01B-443A-BCB9-69EB066F3464}"/>
              </a:ext>
            </a:extLst>
          </p:cNvPr>
          <p:cNvSpPr/>
          <p:nvPr/>
        </p:nvSpPr>
        <p:spPr>
          <a:xfrm>
            <a:off x="4770731" y="1473201"/>
            <a:ext cx="3512819" cy="3512819"/>
          </a:xfrm>
          <a:prstGeom prst="ellipse">
            <a:avLst/>
          </a:prstGeom>
          <a:solidFill>
            <a:srgbClr val="9DDD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A4B7AA-D074-401F-AF4A-48CE6E4BD0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531" y="1350312"/>
            <a:ext cx="3408019" cy="7072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St. George’s Day</a:t>
            </a:r>
          </a:p>
        </p:txBody>
      </p:sp>
      <p:sp>
        <p:nvSpPr>
          <p:cNvPr id="5" name="Rectangle 4"/>
          <p:cNvSpPr/>
          <p:nvPr/>
        </p:nvSpPr>
        <p:spPr>
          <a:xfrm>
            <a:off x="755650" y="1473201"/>
            <a:ext cx="7637465" cy="2915395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A red cross on a white background was St. George’s emblem. This is now the English flag. </a:t>
            </a:r>
          </a:p>
          <a:p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St. George’s flag was adopted by Richard The Lion Heart and brought to England in the 12</a:t>
            </a:r>
            <a:r>
              <a:rPr lang="en-GB" sz="2000" baseline="30000" dirty="0"/>
              <a:t>th</a:t>
            </a:r>
            <a:r>
              <a:rPr lang="en-GB" sz="2000" dirty="0"/>
              <a:t> century. Soldiers wore it on their tunics to avoid confusion in battle.</a:t>
            </a:r>
          </a:p>
          <a:p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The real St. George is believed to have been a brave Roman Soldier who protested against the Romans’ torture of Christians.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71EBC76-E4C7-41DB-B143-039C7936A2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151" y="4309449"/>
            <a:ext cx="3113698" cy="188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2697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St. George’s Day</a:t>
            </a:r>
          </a:p>
        </p:txBody>
      </p:sp>
      <p:sp>
        <p:nvSpPr>
          <p:cNvPr id="5" name="Rectangle 4"/>
          <p:cNvSpPr/>
          <p:nvPr/>
        </p:nvSpPr>
        <p:spPr>
          <a:xfrm>
            <a:off x="755650" y="1473201"/>
            <a:ext cx="7637465" cy="1684289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St. George is also the Patron Saint of Scouting.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On the Sunday closest to April 23</a:t>
            </a:r>
            <a:r>
              <a:rPr lang="en-GB" sz="2000" baseline="30000" dirty="0"/>
              <a:t>rd</a:t>
            </a:r>
            <a:r>
              <a:rPr lang="en-GB" sz="2000" dirty="0"/>
              <a:t>, the Scouts and the Guides go on parade to their nearest church.</a:t>
            </a:r>
          </a:p>
          <a:p>
            <a:endParaRPr lang="en-GB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F19BAC4-173D-4867-B94E-AA618EB0C3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123" y="3049881"/>
            <a:ext cx="3863627" cy="27282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6E6FD8-15F4-45C8-8C77-13B35E6761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50" y="2957322"/>
            <a:ext cx="3893985" cy="2820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316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1962" y="765175"/>
            <a:ext cx="8220075" cy="994306"/>
          </a:xfrm>
        </p:spPr>
        <p:txBody>
          <a:bodyPr/>
          <a:lstStyle/>
          <a:p>
            <a:pPr algn="ctr"/>
            <a:r>
              <a:rPr lang="en-GB" dirty="0"/>
              <a:t>The Story of </a:t>
            </a:r>
            <a:br>
              <a:rPr lang="en-GB" dirty="0"/>
            </a:br>
            <a:r>
              <a:rPr lang="en-GB" dirty="0"/>
              <a:t>St. George Slaying the Dragon</a:t>
            </a:r>
          </a:p>
        </p:txBody>
      </p:sp>
      <p:sp>
        <p:nvSpPr>
          <p:cNvPr id="5" name="Rectangle 4"/>
          <p:cNvSpPr/>
          <p:nvPr/>
        </p:nvSpPr>
        <p:spPr>
          <a:xfrm>
            <a:off x="755649" y="2206417"/>
            <a:ext cx="3816350" cy="3807947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A town was terrorised by a dragon.</a:t>
            </a:r>
            <a:br>
              <a:rPr lang="en-GB" sz="2000" dirty="0"/>
            </a:b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A young princess was offered to the dragon.</a:t>
            </a:r>
            <a:br>
              <a:rPr lang="en-GB" sz="2000" dirty="0"/>
            </a:b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When George heard about this he rode into the village.</a:t>
            </a:r>
            <a:br>
              <a:rPr lang="en-GB" sz="2000" dirty="0"/>
            </a:b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George slayed the dragon and rescued the princess.</a:t>
            </a:r>
          </a:p>
          <a:p>
            <a:endParaRPr lang="en-GB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01B25D-80C0-40AE-A374-6AD87A14A9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375" y="2009708"/>
            <a:ext cx="1466654" cy="31787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9DEE6D-9BC7-42EB-9048-A6303B39DC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920" y="1759481"/>
            <a:ext cx="27487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2744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C2D07FF1-3EB1-4D9E-84F9-D2450425A22C}" vid="{819F8316-0E89-457C-B2A7-A168B6D0BF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0</TotalTime>
  <Words>219</Words>
  <Application>Microsoft Office PowerPoint</Application>
  <PresentationFormat>On-screen Show (4:3)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Twinkl SemiBold</vt:lpstr>
      <vt:lpstr>Calibri</vt:lpstr>
      <vt:lpstr>Twinkl</vt:lpstr>
      <vt:lpstr>Office Theme</vt:lpstr>
      <vt:lpstr>PowerPoint Presentation</vt:lpstr>
      <vt:lpstr>St. George’s Day</vt:lpstr>
      <vt:lpstr>St. George’s Day</vt:lpstr>
      <vt:lpstr>St. George’s Day</vt:lpstr>
      <vt:lpstr>The Story of  St. George Slaying the Dragon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Harvey Johnson</dc:creator>
  <cp:lastModifiedBy>Sophie Cotton</cp:lastModifiedBy>
  <cp:revision>1</cp:revision>
  <dcterms:created xsi:type="dcterms:W3CDTF">2018-03-27T14:19:30Z</dcterms:created>
  <dcterms:modified xsi:type="dcterms:W3CDTF">2020-04-05T09:17:09Z</dcterms:modified>
</cp:coreProperties>
</file>